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336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1A7DD6-E189-4ED8-9977-F18E04988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290FBC7-FB84-4F3E-BB0F-F10F68B85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409760-603B-4B08-8FAB-895508B8F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3E0C-B175-4FC1-B7E0-8839A7DC382B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9045DA6-7992-467F-AAA8-752A98BAA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C6DAFF-9242-4CCA-A117-8A75C5C5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10EA-2DF9-4930-9BD4-A4CE465F0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922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01E859-CB06-4C79-B781-522AC01F7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4690EDE-AC22-4C84-ABA4-BBA4149FE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CB3DD0-FF80-4261-AC71-F187A18C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3E0C-B175-4FC1-B7E0-8839A7DC382B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C97FC3-FD29-4E4A-B575-F5C11168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AC4844-6696-415B-A913-9054964A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10EA-2DF9-4930-9BD4-A4CE465F0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018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733F220-DD21-42C9-B69F-6AE08E2A8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21E049D-79C3-4927-BCC1-4B3E8805D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1ADF478-8FD0-4523-98F9-E8DD42F2C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3E0C-B175-4FC1-B7E0-8839A7DC382B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E1FCFBF-BB2E-41B6-852D-AD0C9FBBD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10B17F-7053-4911-9C86-83C508302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10EA-2DF9-4930-9BD4-A4CE465F0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69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7A04D5-EAF0-4F2D-8B0F-836149E97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FB4B78-CB41-413A-84E0-839CF2225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691D358-C12F-4828-8C41-0639EEF09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3E0C-B175-4FC1-B7E0-8839A7DC382B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00C8ED-55D4-4AC1-B6AA-A884C1AC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74ECDD4-65BE-4874-9588-3DE60C37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10EA-2DF9-4930-9BD4-A4CE465F0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773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0F7CE1-EB0B-4D81-8050-D22B742A7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A05F573-C7C6-4A59-AFBB-C4B02C9E3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CE867D3-3CB7-420D-8545-694DA0D26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3E0C-B175-4FC1-B7E0-8839A7DC382B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3A25B9-F717-4249-A2A5-ADC39648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76ED8E6-5A43-4A83-818C-D44C9352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10EA-2DF9-4930-9BD4-A4CE465F0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644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3ABE9D-B945-4B7A-883E-1303A58B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3B0DF87-00E0-46F1-9CE3-B2CF142296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DEFA017-6040-4834-B3DF-FDCD2BCC7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6ADA537-C5A1-40A8-9334-82D21B6D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3E0C-B175-4FC1-B7E0-8839A7DC382B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4644E30-FA08-4B7A-9307-CD899116F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C540A5E-40D3-4071-9D15-1DBB60B3C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10EA-2DF9-4930-9BD4-A4CE465F0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56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47529B-3898-4D03-AE2E-333D2735D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38BC0AC-17CF-4406-AD58-F0029DC6D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ED4D87D-ACAC-4BAE-B6A2-8E93C64C5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7D44B8F-D8C9-4501-8243-7037885C4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E597F6E-A8CF-4B98-B3F7-51F4DA40D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B97C1BF-346F-4A9C-8B22-0B0BF503E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3E0C-B175-4FC1-B7E0-8839A7DC382B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A41127D-C563-447D-B768-FF2A94582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CA789D5-39D5-4774-874D-D8E14DCA2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10EA-2DF9-4930-9BD4-A4CE465F0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2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E8D9FD-ED31-4147-9ED7-BDDEC6C78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C4134FB-F023-4A5D-A879-34EEB4710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3E0C-B175-4FC1-B7E0-8839A7DC382B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8526755-4F02-4B47-9373-39E0D57AE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8EF36C0-5139-4ABD-A35F-20D72C9F3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10EA-2DF9-4930-9BD4-A4CE465F0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78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72E597D-E739-429C-BED7-E5087BB2E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3E0C-B175-4FC1-B7E0-8839A7DC382B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302D52E-F725-4AE8-89AF-30BCCCAF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BC621CF-13C5-497D-9804-E9BA25A2B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10EA-2DF9-4930-9BD4-A4CE465F0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954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AB18B2-F654-453B-834C-25314830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11144C-6F0A-4444-A547-D667E8779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654CC58-167E-4D99-87BD-81E831870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0716A8A-94AD-44A9-B964-ECF2EE12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3E0C-B175-4FC1-B7E0-8839A7DC382B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CAFCECD-D58F-4C8C-8324-2BF6EF56F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46AF861-EAA2-4299-9EAE-540A2BFBE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10EA-2DF9-4930-9BD4-A4CE465F0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0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B1C82D-8ABA-4D3E-BF97-6184980AC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C64F7F2-82DA-41C2-9D24-E9D6B98B3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3A5EF00-1944-43BF-AA4E-14E5A5B4B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6DB78B0-DB65-4FB7-BBF1-102467836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3E0C-B175-4FC1-B7E0-8839A7DC382B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24E6931-BD13-45CB-A74C-5D9C846A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2A019F0-2933-4B49-89F6-BE940BB9F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10EA-2DF9-4930-9BD4-A4CE465F0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248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37B2597-BEB9-4A86-B9C3-75A1AD332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ACE364E-686D-4B00-8E43-F34976E85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99C8D4-B217-4736-85AF-AD8EEB06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23E0C-B175-4FC1-B7E0-8839A7DC382B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A2BBB7-FC51-4C13-8051-1DCC58C96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8C5921D-7D68-4A5B-8A21-9D9C14B50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910EA-2DF9-4930-9BD4-A4CE465F0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710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그림 31">
            <a:extLst>
              <a:ext uri="{FF2B5EF4-FFF2-40B4-BE49-F238E27FC236}">
                <a16:creationId xmlns:a16="http://schemas.microsoft.com/office/drawing/2014/main" id="{C951654D-F341-4079-A5E3-749E261EF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3710"/>
            <a:ext cx="121920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31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 H. KANG 강주현</dc:creator>
  <cp:lastModifiedBy>Ju H. KANG 강주현</cp:lastModifiedBy>
  <cp:revision>1</cp:revision>
  <dcterms:created xsi:type="dcterms:W3CDTF">2021-01-27T06:14:05Z</dcterms:created>
  <dcterms:modified xsi:type="dcterms:W3CDTF">2021-01-27T06:15:07Z</dcterms:modified>
</cp:coreProperties>
</file>